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78" r:id="rId5"/>
    <p:sldId id="279" r:id="rId6"/>
    <p:sldId id="280" r:id="rId7"/>
    <p:sldId id="281" r:id="rId8"/>
    <p:sldId id="282" r:id="rId9"/>
    <p:sldId id="283" r:id="rId10"/>
    <p:sldId id="294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3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LSTM-Model-Code" TargetMode="External"/><Relationship Id="rId2" Type="http://schemas.openxmlformats.org/officeDocument/2006/relationships/hyperlink" Target="https://github.com/bshah123/LivestockMontiroing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YKId9N2SVI" TargetMode="External"/><Relationship Id="rId5" Type="http://schemas.openxmlformats.org/officeDocument/2006/relationships/hyperlink" Target="https://tinyurl.com/LMS-Sensor" TargetMode="External"/><Relationship Id="rId4" Type="http://schemas.openxmlformats.org/officeDocument/2006/relationships/hyperlink" Target="https://tinyurl.com/Arduino-C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IN" sz="4000" dirty="0"/>
              <a:t>Live Stock Monitoring System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IoT and Machine Learning-based Anomaly Detection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0BF8-847C-C8EB-1504-7D8101E6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Apps Script (Data Handling)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D566-C8FD-D974-808D-52F897C8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How does Google Sheets receive data?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Google Apps Script</a:t>
            </a:r>
            <a:r>
              <a:rPr lang="en-US" sz="2800" dirty="0"/>
              <a:t> receives POST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Parses JSON data and </a:t>
            </a:r>
            <a:r>
              <a:rPr lang="en-US" sz="2800" b="1" dirty="0"/>
              <a:t>adds it as a new row in the google sheet</a:t>
            </a:r>
            <a:r>
              <a:rPr lang="en-US" sz="2800" dirty="0"/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33470-8E39-99A7-5AAF-4BC43FA5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60" y="4070829"/>
            <a:ext cx="5039360" cy="2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B41F-A737-3D52-D278-BFF18BE3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Machine Learning Model (LSTM Autoencoder)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17D18-4DA6-DB78-2B7C-D5CD2BA0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Why LSTM Autoencoder?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Captures time-series anomalies</a:t>
            </a:r>
            <a:r>
              <a:rPr lang="en-IN" dirty="0"/>
              <a:t> in movement &amp; location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Learns normal </a:t>
            </a:r>
            <a:r>
              <a:rPr lang="en-IN" b="1" dirty="0" err="1"/>
              <a:t>behavior</a:t>
            </a:r>
            <a:r>
              <a:rPr lang="en-IN" dirty="0"/>
              <a:t> &amp; detects deviations (anomalies).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Autoencoder reconstructs data</a:t>
            </a:r>
            <a:r>
              <a:rPr lang="en-IN" dirty="0"/>
              <a:t> → Higher reconstruction error = Anomaly.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01C30-B7A6-5186-96FD-52BF8A52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55" y="4480117"/>
            <a:ext cx="5440045" cy="20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4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A660-FCF5-9249-8D7B-8F326374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Training &amp;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792E8-B377-3CCE-109C-590339B8C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28729"/>
            <a:ext cx="10353762" cy="3714749"/>
          </a:xfrm>
        </p:spPr>
        <p:txBody>
          <a:bodyPr/>
          <a:lstStyle/>
          <a:p>
            <a:r>
              <a:rPr lang="en-IN" b="1" dirty="0"/>
              <a:t>Steps for Anomaly Detection:</a:t>
            </a:r>
          </a:p>
          <a:p>
            <a:pPr lvl="1"/>
            <a:r>
              <a:rPr lang="en-IN" b="1" dirty="0"/>
              <a:t>Train model on normal movement data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Compute </a:t>
            </a:r>
            <a:r>
              <a:rPr lang="en-IN" b="1" dirty="0"/>
              <a:t>reconstruction error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 Set a </a:t>
            </a:r>
            <a:r>
              <a:rPr lang="en-IN" b="1" dirty="0"/>
              <a:t>dynamic threshold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 </a:t>
            </a:r>
            <a:r>
              <a:rPr lang="en-IN" b="1" dirty="0"/>
              <a:t>Flag anomalies</a:t>
            </a:r>
            <a:r>
              <a:rPr lang="en-IN" dirty="0"/>
              <a:t> where error &gt; threshold.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394D8-F96C-C72D-EDF1-331E1F55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742" y="1866901"/>
            <a:ext cx="4516317" cy="2209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9A6B5-FF2B-BB9C-2613-A2CC8904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742" y="4286104"/>
            <a:ext cx="4514098" cy="23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F37-BAD9-6B7A-E284-CF97399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for Real-Time Monitoring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4DCB-7D57-CB48-FA0F-A670496C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users access live data?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 App</a:t>
            </a:r>
            <a:r>
              <a:rPr lang="en-US" dirty="0"/>
              <a:t> (Built with Flask API &amp; HTML/CSS).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Shows sensor readings, anomalies &amp; alerts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Mobile-friendly dashboard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6BB0B-EC92-95D8-44EF-F50B5E7B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60" y="1738312"/>
            <a:ext cx="4645050" cy="219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72446-8B83-367A-BC49-8AA81D77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4004756"/>
            <a:ext cx="4645050" cy="229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E9470-9632-5126-741C-56F1C240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" y="4358640"/>
            <a:ext cx="6700379" cy="19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E8F-24D3-CA22-195D-CF2FEA38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Future Enhancements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549B-911B-F401-0A09-5A22FA84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dirty="0"/>
              <a:t>Possible Improvements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Solar-powered GPS trackers</a:t>
            </a:r>
            <a:r>
              <a:rPr lang="en-IN" dirty="0"/>
              <a:t> to extend battery life.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AI-based predictive analytics</a:t>
            </a:r>
            <a:r>
              <a:rPr lang="en-IN" dirty="0"/>
              <a:t> for disease detection.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Integration with SMS/Email alerts</a:t>
            </a:r>
            <a:r>
              <a:rPr lang="en-IN" dirty="0"/>
              <a:t> for instant farmer notifications.</a:t>
            </a: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Mobile App with voice alerts &amp; analytics dashboard</a:t>
            </a:r>
            <a:r>
              <a:rPr lang="en-IN" dirty="0"/>
              <a:t>.</a:t>
            </a:r>
          </a:p>
          <a:p>
            <a:pPr marL="36900" indent="0">
              <a:buNone/>
            </a:pPr>
            <a:endParaRPr lang="en-IN" b="1" dirty="0"/>
          </a:p>
          <a:p>
            <a:pPr marL="3690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618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4068-98C6-E55F-9EA7-D6C0019C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8960"/>
            <a:ext cx="10353762" cy="125730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CF93-329E-E9C8-2061-FB410509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Summary of Achievements</a:t>
            </a:r>
          </a:p>
          <a:p>
            <a:pPr lvl="1"/>
            <a:r>
              <a:rPr lang="en-US" b="1" dirty="0"/>
              <a:t>Developed a real-time livestock monitoring system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Successfully implemented IoT, ML, and cloud-based processing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Achieved high anomaly detection accuracy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Deployed a web-based dashboard for monitoring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48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87C7-4D09-9C51-8797-5B2A56D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6D78-A757-1C52-7843-FF5C17CE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      </a:t>
            </a:r>
          </a:p>
          <a:p>
            <a:pPr marL="36900" indent="0">
              <a:buNone/>
            </a:pPr>
            <a:r>
              <a:rPr lang="en-IN" dirty="0">
                <a:effectLst/>
              </a:rPr>
              <a:t>GitHub: </a:t>
            </a:r>
            <a:r>
              <a:rPr lang="en-IN" dirty="0">
                <a:effectLst/>
                <a:hlinkClick r:id="rId2"/>
              </a:rPr>
              <a:t>https://github.com/bshah123/LivestockMontiroingSystem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Model Code: </a:t>
            </a:r>
            <a:r>
              <a:rPr lang="en-IN" dirty="0">
                <a:effectLst/>
                <a:hlinkClick r:id="rId3"/>
              </a:rPr>
              <a:t>https://tinyurl.com/LSTM-Model-Code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Arduino code : </a:t>
            </a:r>
            <a:r>
              <a:rPr lang="en-IN" dirty="0">
                <a:effectLst/>
                <a:hlinkClick r:id="rId4"/>
              </a:rPr>
              <a:t>https://tinyurl.com/Arduino-C</a:t>
            </a:r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dirty="0">
                <a:effectLst/>
              </a:rPr>
              <a:t>Link to Database: </a:t>
            </a:r>
            <a:r>
              <a:rPr lang="en-US" dirty="0">
                <a:effectLst/>
                <a:hlinkClick r:id="rId5"/>
              </a:rPr>
              <a:t>https://tinyurl.com/LMS-Sensor</a:t>
            </a:r>
            <a:endParaRPr lang="en-US" dirty="0">
              <a:effectLst/>
            </a:endParaRPr>
          </a:p>
          <a:p>
            <a:pPr marL="36900" indent="0">
              <a:buNone/>
            </a:pP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 Video</a:t>
            </a:r>
            <a:r>
              <a:rPr lang="en-US">
                <a:effectLst/>
              </a:rPr>
              <a:t>: </a:t>
            </a:r>
            <a:r>
              <a:rPr lang="en-US">
                <a:effectLst/>
                <a:hlinkClick r:id="rId6"/>
              </a:rPr>
              <a:t>https://www.youtube.com/watch?v=DYKId9N2SVI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80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F32F-508E-4539-A014-2520A546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181599"/>
          </a:xfrm>
        </p:spPr>
        <p:txBody>
          <a:bodyPr/>
          <a:lstStyle/>
          <a:p>
            <a:r>
              <a:rPr lang="en-IN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48586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Title 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b="1" dirty="0"/>
              <a:t>Why is livestock monitoring important?</a:t>
            </a:r>
          </a:p>
          <a:p>
            <a:pPr marL="36900" lvl="0" indent="0">
              <a:buNone/>
            </a:pPr>
            <a:r>
              <a:rPr lang="en-IN" sz="2400" b="1" dirty="0"/>
              <a:t>Motivation </a:t>
            </a:r>
          </a:p>
          <a:p>
            <a:pPr marL="36900" lvl="0" indent="0">
              <a:buNone/>
            </a:pPr>
            <a:r>
              <a:rPr lang="en-IN" sz="2400" b="1" dirty="0"/>
              <a:t>Proposed Solution </a:t>
            </a:r>
          </a:p>
          <a:p>
            <a:pPr marL="36900" lvl="0" indent="0">
              <a:buNone/>
            </a:pPr>
            <a:r>
              <a:rPr lang="en-IN" sz="2400" dirty="0"/>
              <a:t>Future Enhancements</a:t>
            </a:r>
          </a:p>
          <a:p>
            <a:pPr marL="36900" lvl="0" indent="0">
              <a:buNone/>
            </a:pPr>
            <a:r>
              <a:rPr lang="en-IN" sz="2400" dirty="0"/>
              <a:t>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06C1-864F-1B22-2D72-3B7BBDAA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3325"/>
            <a:ext cx="10353762" cy="1257300"/>
          </a:xfrm>
        </p:spPr>
        <p:txBody>
          <a:bodyPr/>
          <a:lstStyle/>
          <a:p>
            <a:r>
              <a:rPr lang="en-US" b="1" dirty="0"/>
              <a:t>Why is livestock monitoring important?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0405B3-BEE3-A33D-FF53-7FB422E5BE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82388" y="1866900"/>
            <a:ext cx="7664727" cy="252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400" b="1" dirty="0"/>
              <a:t>Challenges in Traditional Livestock Monitoring: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High livestock losses</a:t>
            </a:r>
            <a:r>
              <a:rPr lang="en-US" sz="2400" dirty="0"/>
              <a:t> due to delayed health issue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Manual monitoring is labor-intensive &amp; costly.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Existing automated solutions are expensive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3F110-C70D-F008-39CD-63CC8D40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40" y="4424505"/>
            <a:ext cx="3467715" cy="2311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BCEEF-0B18-8926-486B-B610BCDA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814" y="1550625"/>
            <a:ext cx="2664541" cy="26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423-9F22-8A2F-85C2-D571A36D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900" b="1" dirty="0"/>
              <a:t>Motivation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42DC-C1FF-47BF-5245-8B95DCF1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Why automate livestock monitoring?</a:t>
            </a:r>
          </a:p>
          <a:p>
            <a:pPr lvl="1"/>
            <a:r>
              <a:rPr lang="en-IN" sz="2400" dirty="0"/>
              <a:t>Reduce livestock loss due to </a:t>
            </a:r>
            <a:r>
              <a:rPr lang="en-IN" sz="2400" b="1" dirty="0"/>
              <a:t>diseases or theft</a:t>
            </a:r>
            <a:r>
              <a:rPr lang="en-IN" sz="2400" dirty="0"/>
              <a:t>.</a:t>
            </a:r>
          </a:p>
          <a:p>
            <a:pPr lvl="1"/>
            <a:r>
              <a:rPr lang="en-IN" sz="2400" b="1" dirty="0"/>
              <a:t>Early anomaly detection</a:t>
            </a:r>
            <a:r>
              <a:rPr lang="en-IN" sz="2400" dirty="0"/>
              <a:t> for animal movement/health issues.</a:t>
            </a:r>
          </a:p>
          <a:p>
            <a:pPr lvl="1"/>
            <a:r>
              <a:rPr lang="en-IN" sz="2400" b="1" dirty="0"/>
              <a:t>IoT &amp; ML</a:t>
            </a:r>
            <a:r>
              <a:rPr lang="en-IN" sz="2400" dirty="0"/>
              <a:t> make monitoring </a:t>
            </a:r>
            <a:r>
              <a:rPr lang="en-IN" sz="2400" b="1" dirty="0"/>
              <a:t>efficient, scalable &amp; real-time</a:t>
            </a:r>
            <a:r>
              <a:rPr lang="en-IN" sz="2400" dirty="0"/>
              <a:t>.</a:t>
            </a:r>
          </a:p>
          <a:p>
            <a:pPr lvl="1"/>
            <a:r>
              <a:rPr lang="en-US" sz="2400" b="1" dirty="0"/>
              <a:t>Existing solutions are too expensive for farmers.</a:t>
            </a:r>
            <a:br>
              <a:rPr lang="en-IN" dirty="0"/>
            </a:br>
            <a:r>
              <a:rPr lang="en-US" dirty="0"/>
              <a:t>Many small-scale farmers </a:t>
            </a:r>
            <a:r>
              <a:rPr lang="en-US" b="1" dirty="0"/>
              <a:t>cannot afford these systems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75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F76A-140C-E491-2C2C-CBFB99FB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900" b="1" dirty="0"/>
              <a:t>Proposed Solution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4CD93-9151-F9C3-3E8F-D8F639CE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1579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How Our System is Cost-Effective?</a:t>
            </a:r>
          </a:p>
          <a:p>
            <a:pPr lvl="1"/>
            <a:r>
              <a:rPr lang="en-IN" b="1" dirty="0"/>
              <a:t>Hardware Optimization</a:t>
            </a:r>
            <a:r>
              <a:rPr lang="en-IN" dirty="0"/>
              <a:t> → </a:t>
            </a:r>
            <a:r>
              <a:rPr lang="en-IN" b="1" dirty="0"/>
              <a:t>ESP8266 (</a:t>
            </a:r>
            <a:r>
              <a:rPr lang="en-IN" b="1" dirty="0" err="1"/>
              <a:t>NodeMCU</a:t>
            </a:r>
            <a:r>
              <a:rPr lang="en-IN" b="1" dirty="0"/>
              <a:t>) instead of Raspberry Pi</a:t>
            </a:r>
            <a:r>
              <a:rPr lang="en-IN" dirty="0"/>
              <a:t> (Cheaper but powerful).</a:t>
            </a:r>
          </a:p>
          <a:p>
            <a:pPr lvl="1"/>
            <a:r>
              <a:rPr lang="en-IN" dirty="0"/>
              <a:t> </a:t>
            </a:r>
            <a:r>
              <a:rPr lang="en-IN" b="1" dirty="0"/>
              <a:t>Efficient Data Storage</a:t>
            </a:r>
            <a:r>
              <a:rPr lang="en-IN" dirty="0"/>
              <a:t> → </a:t>
            </a:r>
            <a:r>
              <a:rPr lang="en-IN" b="1" dirty="0"/>
              <a:t>Google Sheets API (Free) instead of costly cloud services</a:t>
            </a:r>
            <a:r>
              <a:rPr lang="en-IN" dirty="0"/>
              <a:t> like AWS.</a:t>
            </a:r>
          </a:p>
          <a:p>
            <a:pPr lvl="1"/>
            <a:r>
              <a:rPr lang="en-IN" dirty="0"/>
              <a:t> </a:t>
            </a:r>
            <a:r>
              <a:rPr lang="en-IN" b="1" dirty="0"/>
              <a:t>Affordable Sensors</a:t>
            </a:r>
            <a:r>
              <a:rPr lang="en-IN" dirty="0"/>
              <a:t> → </a:t>
            </a:r>
            <a:r>
              <a:rPr lang="en-IN" b="1" dirty="0"/>
              <a:t>MPU6050 &amp; NeoM8M GPS</a:t>
            </a:r>
            <a:r>
              <a:rPr lang="en-IN" dirty="0"/>
              <a:t> provide necessary data at a low cost.</a:t>
            </a:r>
          </a:p>
          <a:p>
            <a:pPr lvl="1"/>
            <a:r>
              <a:rPr lang="en-IN" dirty="0"/>
              <a:t> </a:t>
            </a:r>
            <a:r>
              <a:rPr lang="en-IN" b="1" dirty="0"/>
              <a:t>Open-source Machine Learning (TensorFlow, </a:t>
            </a:r>
            <a:r>
              <a:rPr lang="en-IN" b="1" dirty="0" err="1"/>
              <a:t>Keras</a:t>
            </a:r>
            <a:r>
              <a:rPr lang="en-IN" b="1" dirty="0"/>
              <a:t>)</a:t>
            </a:r>
            <a:r>
              <a:rPr lang="en-IN" dirty="0"/>
              <a:t> → Avoids paid AI models.</a:t>
            </a:r>
          </a:p>
          <a:p>
            <a:pPr lvl="1"/>
            <a:r>
              <a:rPr lang="en-IN" b="1" dirty="0"/>
              <a:t>Optimized Power Usage</a:t>
            </a:r>
            <a:r>
              <a:rPr lang="en-IN" dirty="0"/>
              <a:t> → </a:t>
            </a:r>
            <a:r>
              <a:rPr lang="en-US" b="1" dirty="0"/>
              <a:t>Solar Powered Batteries</a:t>
            </a:r>
            <a:r>
              <a:rPr lang="en-US" dirty="0"/>
              <a:t> </a:t>
            </a:r>
          </a:p>
          <a:p>
            <a:pPr lvl="2"/>
            <a:r>
              <a:rPr lang="en-US" sz="2200" b="1" dirty="0"/>
              <a:t>Removes the need for frequent battery replacement</a:t>
            </a:r>
            <a:r>
              <a:rPr lang="en-US" sz="2200" dirty="0"/>
              <a:t>.</a:t>
            </a:r>
          </a:p>
          <a:p>
            <a:pPr lvl="2"/>
            <a:r>
              <a:rPr lang="en-US" sz="2200" b="1" dirty="0"/>
              <a:t>Reduces long-term operational costs</a:t>
            </a:r>
            <a:r>
              <a:rPr lang="en-US" sz="2200" dirty="0"/>
              <a:t>.</a:t>
            </a:r>
          </a:p>
          <a:p>
            <a:pPr lvl="2"/>
            <a:r>
              <a:rPr lang="en-US" sz="2200" b="1" dirty="0"/>
              <a:t>Makes the system more-sustainable &amp; eco-friendly</a:t>
            </a:r>
            <a:r>
              <a:rPr lang="en-US" sz="2200" dirty="0"/>
              <a:t>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2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DC8B-8AEB-E458-0320-758B748E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3DCCE-2640-DDF6-4F95-308FD0CD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86282"/>
            <a:ext cx="10353762" cy="3714749"/>
          </a:xfrm>
        </p:spPr>
        <p:txBody>
          <a:bodyPr/>
          <a:lstStyle/>
          <a:p>
            <a:r>
              <a:rPr lang="en-IN" b="1" dirty="0"/>
              <a:t>Key Hardware Components: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NodeMCU</a:t>
            </a:r>
            <a:r>
              <a:rPr lang="en-IN" b="1" dirty="0"/>
              <a:t> ESP8266</a:t>
            </a:r>
            <a:r>
              <a:rPr lang="en-IN" dirty="0"/>
              <a:t>: Microcontroller for data transmission.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MPU6050</a:t>
            </a:r>
            <a:r>
              <a:rPr lang="en-IN" dirty="0"/>
              <a:t>: Accelerometer &amp; Gyroscope for motion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NeoM8M GPS Module</a:t>
            </a:r>
            <a:r>
              <a:rPr lang="en-IN" dirty="0"/>
              <a:t>: Location tracking.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61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2499DD70-9A73-F4DC-BBFE-8825231E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68" y="568965"/>
            <a:ext cx="1549836" cy="18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F9055-E595-7244-54EC-803DE741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052" y="-70132"/>
            <a:ext cx="2121310" cy="282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0ED239F-8F9F-FD56-B883-9F2C914C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5" y="3913239"/>
            <a:ext cx="2467771" cy="25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EDCA76FE-4463-79E9-3666-B395C530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78" y="3666244"/>
            <a:ext cx="3159602" cy="277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9EB4D6BE-A40B-E38B-D28B-BD755E07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5" y="568965"/>
            <a:ext cx="1052360" cy="228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C98F03B-9E32-BC9A-3E6C-9B6DEA54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00" y="166456"/>
            <a:ext cx="5390183" cy="576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2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8312-6FBF-C768-3CC2-3B7FF82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72BD-76A6-5631-42A0-2E1CEC298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Programming &amp; Cloud Tools:</a:t>
            </a:r>
          </a:p>
          <a:p>
            <a:pPr lvl="1"/>
            <a:r>
              <a:rPr lang="en-IN" b="1" dirty="0"/>
              <a:t>Arduino IDE</a:t>
            </a:r>
            <a:r>
              <a:rPr lang="en-IN" dirty="0"/>
              <a:t> → Programming </a:t>
            </a:r>
            <a:r>
              <a:rPr lang="en-IN" dirty="0" err="1"/>
              <a:t>NodeMCU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Google Sheets API</a:t>
            </a:r>
            <a:r>
              <a:rPr lang="en-IN" dirty="0"/>
              <a:t> → Storing &amp; retrieving real-time data.</a:t>
            </a:r>
          </a:p>
          <a:p>
            <a:pPr lvl="1"/>
            <a:r>
              <a:rPr lang="en-IN" b="1" dirty="0"/>
              <a:t>Python (TensorFlow, Pandas, NumPy)</a:t>
            </a:r>
            <a:r>
              <a:rPr lang="en-IN" dirty="0"/>
              <a:t> → ML Model Training.</a:t>
            </a:r>
          </a:p>
          <a:p>
            <a:pPr lvl="1"/>
            <a:r>
              <a:rPr lang="en-IN" b="1" dirty="0"/>
              <a:t>Flask </a:t>
            </a:r>
            <a:r>
              <a:rPr lang="en-IN" dirty="0"/>
              <a:t> → Backend Web Development.</a:t>
            </a:r>
          </a:p>
          <a:p>
            <a:pPr lvl="1"/>
            <a:r>
              <a:rPr lang="en-IN" b="1" dirty="0"/>
              <a:t>HTML, CSS, JavaScript, Node JS </a:t>
            </a:r>
            <a:r>
              <a:rPr lang="en-IN" dirty="0"/>
              <a:t>→ Web Interface.</a:t>
            </a:r>
          </a:p>
        </p:txBody>
      </p:sp>
    </p:spTree>
    <p:extLst>
      <p:ext uri="{BB962C8B-B14F-4D97-AF65-F5344CB8AC3E}">
        <p14:creationId xmlns:p14="http://schemas.microsoft.com/office/powerpoint/2010/main" val="4544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ABCD-36F3-23C3-7D45-882A7A46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 &amp;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2007-440F-E911-1E86-B0AB7F46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95" y="1809267"/>
            <a:ext cx="10353762" cy="3714749"/>
          </a:xfrm>
        </p:spPr>
        <p:txBody>
          <a:bodyPr/>
          <a:lstStyle/>
          <a:p>
            <a:r>
              <a:rPr lang="en-US" b="1" dirty="0"/>
              <a:t>How data is collected?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MPU6050 captures movement data</a:t>
            </a:r>
            <a:r>
              <a:rPr lang="en-US" dirty="0"/>
              <a:t> → Acceleration &amp; Gyroscope.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GPS collects real-time location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NodeMCU</a:t>
            </a:r>
            <a:r>
              <a:rPr lang="en-US" b="1" dirty="0"/>
              <a:t> transmits data to Google Sheets</a:t>
            </a:r>
            <a:r>
              <a:rPr lang="en-US" dirty="0"/>
              <a:t> via </a:t>
            </a:r>
            <a:r>
              <a:rPr lang="en-US" b="1" dirty="0" err="1"/>
              <a:t>WiFi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E9E57-AB7E-ACCB-8436-B472B0F1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4410221"/>
            <a:ext cx="6770793" cy="2227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B3C20-0523-6B48-1E93-BF2863B0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39" y="3562903"/>
            <a:ext cx="4013201" cy="30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22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{F0459525-6863-460B-BCDC-6B2E5C75C4B9}tf55705232_win32</Template>
  <TotalTime>137</TotalTime>
  <Words>623</Words>
  <Application>Microsoft Office PowerPoint</Application>
  <PresentationFormat>Widescreen</PresentationFormat>
  <Paragraphs>84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Goudy Old Style</vt:lpstr>
      <vt:lpstr>Wingdings 2</vt:lpstr>
      <vt:lpstr>SlateVTI</vt:lpstr>
      <vt:lpstr>Live Stock Monitoring System</vt:lpstr>
      <vt:lpstr>Title  </vt:lpstr>
      <vt:lpstr>Why is livestock monitoring important?</vt:lpstr>
      <vt:lpstr>Motivation </vt:lpstr>
      <vt:lpstr>Proposed Solution </vt:lpstr>
      <vt:lpstr>Hardware Components Used</vt:lpstr>
      <vt:lpstr>PowerPoint Presentation</vt:lpstr>
      <vt:lpstr>Software Tools Used</vt:lpstr>
      <vt:lpstr>Data Collection &amp; Transmission</vt:lpstr>
      <vt:lpstr>Google Apps Script (Data Handling)</vt:lpstr>
      <vt:lpstr>Machine Learning Model (LSTM Autoencoder)</vt:lpstr>
      <vt:lpstr>Model Training &amp; Anomaly Detection</vt:lpstr>
      <vt:lpstr>Web Interface for Real-Time Monitoring</vt:lpstr>
      <vt:lpstr>Future Enhancements </vt:lpstr>
      <vt:lpstr>Conclusion</vt:lpstr>
      <vt:lpstr>Links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Shagun Agarwal</dc:creator>
  <cp:lastModifiedBy>Shagun Agarwal</cp:lastModifiedBy>
  <cp:revision>6</cp:revision>
  <dcterms:created xsi:type="dcterms:W3CDTF">2025-02-03T11:54:37Z</dcterms:created>
  <dcterms:modified xsi:type="dcterms:W3CDTF">2025-02-08T12:01:07Z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